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63d30c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63d30c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63d30cb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863d30cb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adbeaf8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adbeaf8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63d30c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863d30c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863d30cb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863d30cb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863d30cb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863d30cb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63d30cb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863d30cb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https://www.reddit.com/r/ProgrammerHumor/comments/berbe9/true_story/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863d30cb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863d30cb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863d30cb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863d30cb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863d30cb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863d30cb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adbeaf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adbeaf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863d30cb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863d30cb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https://makeameme.org/meme/yes-discipline-is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863d30cb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863d30cb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863d30cb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863d30cb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863d30cb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863d30cb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863d30cb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863d30cb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https://memegenerator.net/instance/55690865/mr-bean-so-you-want-me-to-divide-and-conquer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863d30cb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863d30cb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https://9gag.com/gag/89761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863d30cb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863d30cb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https://errantdiner.com/2013/11/17/6-cooking-show-lies/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63d30cb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863d30cb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https://www.merchantmaverick.com/the-best-buy-buttons/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863d30cb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863d30cb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https://memegenerator.net/instance/10888569/xzibit-yo-dawg-yo-dawg-i-heard-you-like-html-so-put-a-div-inside-of-a-div-in-a-div-so-you-can-write-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63d30cb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63d30cb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adbeaf8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adbeaf8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863d30cb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863d30cb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863d30cb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863d30cb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https://knowyourmeme.com/photos/2247683-twitter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863d30cb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863d30cb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https://knowyourmeme.com/photos/2247683-twitter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863d30cb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863d30cb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https://www.reddit.com/r/ProgrammerHumor/comments/bj00o4/bug_free_code/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863d30cb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863d30cb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8bee6f3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8bee6f3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863d30c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863d30c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863d30c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863d30c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863d30c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863d30c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863d30c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863d30c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863d30c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863d30c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863d30c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863d30c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tailwindcss.com/" TargetMode="External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forms/d/1YguZCG6jRvAFXmho6V6GBjRs_xLh19Jk5pWmrwCuJ6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www.wikihow.com/Inspect-Element-on-Chrom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behance.net/gallery/134175911/Vogue-UK-redesign-website" TargetMode="External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behance.net/gallery/137352233/Air-France-Redesign-concept-of-a-corporate-web-site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ubicleninjas.com/ultimate-guide-to-contact-forms/" TargetMode="External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eb.dev/patterns/layout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andlebarsjs.com/" TargetMode="External"/><Relationship Id="rId4" Type="http://schemas.openxmlformats.org/officeDocument/2006/relationships/hyperlink" Target="https://handlebarsjs.com/playground.html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43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Front-end</a:t>
            </a:r>
            <a:r>
              <a:rPr lang="en" sz="5200"/>
              <a:t> kursas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29325"/>
            <a:ext cx="8520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Baltic Institute of Technology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36</a:t>
            </a:r>
            <a:r>
              <a:rPr lang="en" sz="2400">
                <a:solidFill>
                  <a:srgbClr val="000000"/>
                </a:solidFill>
              </a:rPr>
              <a:t>gr. 2</a:t>
            </a:r>
            <a:r>
              <a:rPr lang="en" sz="2400"/>
              <a:t>2</a:t>
            </a:r>
            <a:r>
              <a:rPr lang="en" sz="2400">
                <a:solidFill>
                  <a:srgbClr val="000000"/>
                </a:solidFill>
              </a:rPr>
              <a:t>.0</a:t>
            </a:r>
            <a:r>
              <a:rPr lang="en" sz="2400"/>
              <a:t>1</a:t>
            </a:r>
            <a:r>
              <a:rPr lang="en" sz="2400">
                <a:solidFill>
                  <a:srgbClr val="000000"/>
                </a:solidFill>
              </a:rPr>
              <a:t>.</a:t>
            </a:r>
            <a:r>
              <a:rPr lang="en" sz="2400"/>
              <a:t>24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50" y="410497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2022-03-07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projektas prototipinis arba neturi didelių unikalumo / individualumo kriterijų, galima naudoti CSS karkasus (framework), pvz.: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Bootstrap</a:t>
            </a:r>
            <a:r>
              <a:rPr lang="en"/>
              <a:t> ar </a:t>
            </a:r>
            <a:r>
              <a:rPr lang="en" u="sng">
                <a:solidFill>
                  <a:schemeClr val="hlink"/>
                </a:solidFill>
                <a:hlinkClick r:id="rId4"/>
              </a:rPr>
              <a:t>Tailwind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https://getbootstrap.com/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588" y="2689299"/>
            <a:ext cx="2752824" cy="219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1736850" y="2285400"/>
            <a:ext cx="56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kokiomis problemomis susidūrėte?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2067450" y="1999050"/>
            <a:ext cx="50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Praėjusios paskaitos feedback’as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137925" y="4039025"/>
            <a:ext cx="53442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https://docs.google.com/forms/d/1YguZCG6jRvAFXmho6V6GBjRs_xLh19Jk5pWmrwCuJ6U</a:t>
            </a:r>
            <a:r>
              <a:rPr lang="en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&amp; Tricks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 užduotis - dizaino skaidymas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Programavimo aplinkos </a:t>
            </a:r>
            <a:r>
              <a:rPr b="1" lang="en"/>
              <a:t>ir</a:t>
            </a:r>
            <a:r>
              <a:rPr lang="en"/>
              <a:t> kūrimo proceso valdymas </a:t>
            </a:r>
            <a:r>
              <a:rPr b="1" lang="en"/>
              <a:t>ir</a:t>
            </a:r>
            <a:r>
              <a:rPr lang="en"/>
              <a:t> versijų kontrolė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Kodo aplinkos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Bootstrap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Trumpa užduotis - Bootstrap CPDD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SCSS / SASS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Šios paskaitos tikslas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Programavimo aplinkos </a:t>
            </a:r>
            <a:r>
              <a:rPr b="1" lang="en"/>
              <a:t>ir</a:t>
            </a:r>
            <a:r>
              <a:rPr lang="en"/>
              <a:t> kūrimo proceso valdymas </a:t>
            </a:r>
            <a:r>
              <a:rPr b="1" lang="en"/>
              <a:t>ir</a:t>
            </a:r>
            <a:r>
              <a:rPr lang="en"/>
              <a:t> versijų kontrolė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Integruotos aplinkos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Projekto aplinkos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Aplinkų simuliacija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Puslapio talpinimas + favicon (gyvas pavyzdys)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Kūrimo proceso valdymas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Waterfall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Scrum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Palaikykite kodą sintaksiškai teisingą. Jokių </a:t>
            </a:r>
            <a:r>
              <a:rPr b="1" lang="en"/>
              <a:t>dalinių išraiškų</a:t>
            </a:r>
            <a:r>
              <a:rPr lang="en"/>
              <a:t>; kopijuotus kodo blokus (jeigu naudojate) - komentuokite. Tai leis naršyklei paleisti </a:t>
            </a:r>
            <a:r>
              <a:rPr b="1" lang="en"/>
              <a:t>tik Jūsų kodą</a:t>
            </a:r>
            <a:r>
              <a:rPr lang="en"/>
              <a:t> ir </a:t>
            </a:r>
            <a:r>
              <a:rPr b="1" lang="en"/>
              <a:t>nepaliks vietos naršyklei suinterpretuoti </a:t>
            </a:r>
            <a:r>
              <a:rPr lang="en"/>
              <a:t>parašymą savaip;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4379" l="0" r="0" t="-4380"/>
          <a:stretch/>
        </p:blipFill>
        <p:spPr>
          <a:xfrm>
            <a:off x="686371" y="2641225"/>
            <a:ext cx="3502001" cy="17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00" y="2605162"/>
            <a:ext cx="3667916" cy="18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b="1" lang="en"/>
              <a:t>Nekopijuokite kodo!</a:t>
            </a:r>
            <a:r>
              <a:rPr lang="en"/>
              <a:t> Naudodamiesi kodo iškarpomis vietoj to, kad jį kopijuotumėt - </a:t>
            </a:r>
            <a:r>
              <a:rPr b="1" lang="en"/>
              <a:t>perašykite</a:t>
            </a:r>
            <a:r>
              <a:rPr lang="en"/>
              <a:t>. Tai užtrunka ilgiau, bet pačio proceso metu </a:t>
            </a:r>
            <a:r>
              <a:rPr b="1" lang="en"/>
              <a:t>leidžia pamatyti</a:t>
            </a:r>
            <a:r>
              <a:rPr lang="en"/>
              <a:t>, kurios panaudojamo kodo dalys </a:t>
            </a:r>
            <a:r>
              <a:rPr b="1" lang="en"/>
              <a:t>nėra sintaksiškai ar logiškai tinkamos </a:t>
            </a:r>
            <a:r>
              <a:rPr lang="en"/>
              <a:t>Jūsų sprendimui!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50" y="2646225"/>
            <a:ext cx="3009376" cy="2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Iškart rašykite užbaigtas išraiškas - </a:t>
            </a:r>
            <a:r>
              <a:rPr b="1" lang="en"/>
              <a:t>atidarymo</a:t>
            </a:r>
            <a:r>
              <a:rPr lang="en"/>
              <a:t> tag’as, </a:t>
            </a:r>
            <a:r>
              <a:rPr b="1" lang="en"/>
              <a:t>uždarymo</a:t>
            </a:r>
            <a:r>
              <a:rPr lang="en"/>
              <a:t> tag’as; CSS blokas </a:t>
            </a:r>
            <a:r>
              <a:rPr b="1" lang="en"/>
              <a:t>atidaromas</a:t>
            </a:r>
            <a:r>
              <a:rPr lang="en"/>
              <a:t>, CSS blokas </a:t>
            </a:r>
            <a:r>
              <a:rPr b="1" lang="en"/>
              <a:t>uždaromas</a:t>
            </a:r>
            <a:r>
              <a:rPr lang="en"/>
              <a:t>. Tai neleis tarpinėse kodo variantuose </a:t>
            </a:r>
            <a:r>
              <a:rPr b="1" lang="en"/>
              <a:t>apsijungti keliems </a:t>
            </a:r>
            <a:r>
              <a:rPr lang="en"/>
              <a:t>elementams / CSS blokams, kas gali </a:t>
            </a:r>
            <a:r>
              <a:rPr b="1" lang="en"/>
              <a:t>sugadinti naršyklėje vaizduojamą rezultatą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25" y="2929025"/>
            <a:ext cx="3518075" cy="1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697" y="2978625"/>
            <a:ext cx="3590248" cy="1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Iškart rašykite užbaigtas išraiškas - </a:t>
            </a:r>
            <a:r>
              <a:rPr b="1" lang="en"/>
              <a:t>atidarymo</a:t>
            </a:r>
            <a:r>
              <a:rPr lang="en"/>
              <a:t> tag’as, </a:t>
            </a:r>
            <a:r>
              <a:rPr b="1" lang="en"/>
              <a:t>uždarymo</a:t>
            </a:r>
            <a:r>
              <a:rPr lang="en"/>
              <a:t> tag’as; CSS blokas </a:t>
            </a:r>
            <a:r>
              <a:rPr b="1" lang="en"/>
              <a:t>atidaromas</a:t>
            </a:r>
            <a:r>
              <a:rPr lang="en"/>
              <a:t>, CSS blokas </a:t>
            </a:r>
            <a:r>
              <a:rPr b="1" lang="en"/>
              <a:t>uždaromas</a:t>
            </a:r>
            <a:r>
              <a:rPr lang="en"/>
              <a:t>. Tai neleis tarpinėse kodo variantuose </a:t>
            </a:r>
            <a:r>
              <a:rPr b="1" lang="en"/>
              <a:t>apsijungti keliems </a:t>
            </a:r>
            <a:r>
              <a:rPr lang="en"/>
              <a:t>elementams / CSS blokams, kas gali </a:t>
            </a:r>
            <a:r>
              <a:rPr b="1" lang="en"/>
              <a:t>sugadinti naršyklėje vaizduojamą rezultatą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5">
            <a:alphaModFix/>
          </a:blip>
          <a:srcRect b="0" l="5356" r="0" t="0"/>
          <a:stretch/>
        </p:blipFill>
        <p:spPr>
          <a:xfrm>
            <a:off x="530600" y="3093345"/>
            <a:ext cx="3813550" cy="85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050" y="3107201"/>
            <a:ext cx="3813550" cy="8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Palaikykite kodo </a:t>
            </a:r>
            <a:r>
              <a:rPr b="1" lang="en"/>
              <a:t>formatavimą tvarkingą</a:t>
            </a:r>
            <a:r>
              <a:rPr lang="en"/>
              <a:t>; tam naudokite </a:t>
            </a:r>
            <a:r>
              <a:rPr b="1" lang="en"/>
              <a:t>automatines formatavimo </a:t>
            </a:r>
            <a:r>
              <a:rPr lang="en"/>
              <a:t>priemones. Tai </a:t>
            </a:r>
            <a:r>
              <a:rPr b="1" lang="en"/>
              <a:t>neleis pasimesti </a:t>
            </a:r>
            <a:r>
              <a:rPr lang="en"/>
              <a:t>savo pačių parašytoje struktūroje.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72" y="4336944"/>
            <a:ext cx="509600" cy="6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25" y="4306075"/>
            <a:ext cx="5096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21" y="2695296"/>
            <a:ext cx="3657125" cy="11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075" y="2663113"/>
            <a:ext cx="3957852" cy="11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Praėjusią paskaitą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Šie punktai - </a:t>
            </a:r>
            <a:r>
              <a:rPr b="1" lang="en"/>
              <a:t>disciplinos klausimas</a:t>
            </a:r>
            <a:r>
              <a:rPr lang="en"/>
              <a:t>. Juos anksčiau ar vėliau </a:t>
            </a:r>
            <a:r>
              <a:rPr b="1" lang="en"/>
              <a:t>turėsite įsisavinti mašinaliai</a:t>
            </a:r>
            <a:r>
              <a:rPr lang="en"/>
              <a:t>, jeigu norėsite </a:t>
            </a:r>
            <a:r>
              <a:rPr b="1" lang="en"/>
              <a:t>produktyviai dirbti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Nuoseklumas ir principingas tvarkos laikymasis paspartins Jūsų progresą ir </a:t>
            </a:r>
            <a:r>
              <a:rPr b="1" lang="en"/>
              <a:t>sutaupys daug valandų </a:t>
            </a:r>
            <a:r>
              <a:rPr lang="en"/>
              <a:t>galinėjimosi </a:t>
            </a:r>
            <a:r>
              <a:rPr b="1" lang="en"/>
              <a:t>su bereikšmėmis klaidomis</a:t>
            </a:r>
            <a:r>
              <a:rPr lang="en"/>
              <a:t>, kurių buvo galima išvengti.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775" y="3009399"/>
            <a:ext cx="2622450" cy="1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b="1" lang="en"/>
              <a:t>Prieš pradėdami </a:t>
            </a:r>
            <a:r>
              <a:rPr lang="en"/>
              <a:t>rašyti kodą - </a:t>
            </a:r>
            <a:r>
              <a:rPr b="1" lang="en"/>
              <a:t>įvertinkite užduotį</a:t>
            </a:r>
            <a:r>
              <a:rPr lang="en"/>
              <a:t>, </a:t>
            </a:r>
            <a:r>
              <a:rPr b="1" lang="en"/>
              <a:t>suplanuokite</a:t>
            </a:r>
            <a:r>
              <a:rPr lang="en"/>
              <a:t> ją ant popieriaus - </a:t>
            </a:r>
            <a:r>
              <a:rPr b="1" lang="en"/>
              <a:t>išspręskite grafiškai ir logiškai</a:t>
            </a:r>
            <a:r>
              <a:rPr lang="en"/>
              <a:t>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pateiktas dizainas turi būti skaidomas elementais?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Koks elementas turi būti kokio kito elemento dalis?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šie elementai kis mažėjant ekranui?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Kaip keisis jų pozicija? Aukštis ir / ar plotis?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00" y="3316401"/>
            <a:ext cx="1727299" cy="17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</a:t>
            </a:r>
            <a:r>
              <a:rPr b="1" lang="en"/>
              <a:t>įsivertinate / suplanuojate </a:t>
            </a:r>
            <a:r>
              <a:rPr lang="en"/>
              <a:t>užduotį logiškai, </a:t>
            </a:r>
            <a:r>
              <a:rPr b="1" lang="en"/>
              <a:t>pasibandote </a:t>
            </a:r>
            <a:r>
              <a:rPr lang="en"/>
              <a:t>grafinį sprendimą dar </a:t>
            </a:r>
            <a:r>
              <a:rPr b="1" lang="en"/>
              <a:t>prieš rašydami kodą</a:t>
            </a:r>
            <a:r>
              <a:rPr lang="en"/>
              <a:t>, jau turite </a:t>
            </a:r>
            <a:r>
              <a:rPr b="1" lang="en"/>
              <a:t>tvirtą pagrindą nuo kurio galima atsispirti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Jeigu užduotis iki galo aiški, </a:t>
            </a:r>
            <a:r>
              <a:rPr b="1" lang="en"/>
              <a:t>kitas žingsnis ją išspręsti kode</a:t>
            </a:r>
            <a:r>
              <a:rPr lang="en"/>
              <a:t>. Tokiu atveju atskirsite į atskiras dalis </a:t>
            </a:r>
            <a:r>
              <a:rPr b="1" lang="en"/>
              <a:t>užduoties problematiką</a:t>
            </a:r>
            <a:r>
              <a:rPr lang="en"/>
              <a:t> ir programavimo / </a:t>
            </a:r>
            <a:r>
              <a:rPr b="1" lang="en"/>
              <a:t>implementacijos problemas</a:t>
            </a:r>
            <a:r>
              <a:rPr lang="en"/>
              <a:t> (tai </a:t>
            </a:r>
            <a:r>
              <a:rPr b="1" lang="en"/>
              <a:t>ką sukodinti</a:t>
            </a:r>
            <a:r>
              <a:rPr lang="en"/>
              <a:t> nuo to, </a:t>
            </a:r>
            <a:r>
              <a:rPr b="1" lang="en"/>
              <a:t>kaip sukodinti</a:t>
            </a:r>
            <a:r>
              <a:rPr lang="en"/>
              <a:t> to ko reikalauja).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Būdų kaip suprogramuoti sprendimą gali būti daug daugiau nei skirtingų užduoties interpretacijų. Aiškiai suprasdami užduotį ir turėdami vieną jos galutinę viziją laisviau galite rinktis įrankius jai įgyvendinti.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Dažniausiai Jūsų tikslas yra vieną</a:t>
            </a:r>
            <a:r>
              <a:rPr b="1" lang="en"/>
              <a:t> konkrečia užduotį </a:t>
            </a:r>
            <a:r>
              <a:rPr lang="en"/>
              <a:t>įgyvendinti </a:t>
            </a:r>
            <a:r>
              <a:rPr b="1" lang="en"/>
              <a:t>vienu iš daugelio sprendimo būdų</a:t>
            </a:r>
            <a:r>
              <a:rPr lang="en"/>
              <a:t>. Nepamirškite, kad gali būti </a:t>
            </a:r>
            <a:r>
              <a:rPr b="1" lang="en"/>
              <a:t>daugiau nei vienas teisingas</a:t>
            </a:r>
            <a:r>
              <a:rPr lang="en"/>
              <a:t> (atsižvelgiant į reikalavimus) sprendimo būdas.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Susiplanavę nebijokite persvarstyti plano / pakoreguoti jo detalių - </a:t>
            </a:r>
            <a:r>
              <a:rPr b="1" lang="en"/>
              <a:t>tikslas išpildyti reikalavimus</a:t>
            </a:r>
            <a:r>
              <a:rPr lang="en"/>
              <a:t>, o ne planą.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P. S. Problemos grafinį sprendimą ir veiksmų plano paruošimą treniruosimės dalį laiko šios savaitės paskaitų metu.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/>
              <a:t>Naudokite </a:t>
            </a:r>
            <a:r>
              <a:rPr b="1" lang="en"/>
              <a:t>skaldyk ir valdyk </a:t>
            </a:r>
            <a:r>
              <a:rPr lang="en"/>
              <a:t>(divide and conquer) principą. Dideles </a:t>
            </a:r>
            <a:r>
              <a:rPr b="1" lang="en"/>
              <a:t>problemas skaldykite į mažesnes</a:t>
            </a:r>
            <a:r>
              <a:rPr lang="en"/>
              <a:t>. Tas mažesnes į dar mažesnes ir t.t. tol, </a:t>
            </a:r>
            <a:r>
              <a:rPr b="1" lang="en"/>
              <a:t>kol suskaidytos užduotys taps įgyvendintinos</a:t>
            </a:r>
            <a:r>
              <a:rPr lang="en"/>
              <a:t>.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00" y="2397150"/>
            <a:ext cx="2500675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Susidarykite </a:t>
            </a:r>
            <a:r>
              <a:rPr b="1" lang="en"/>
              <a:t>žingsnių planą</a:t>
            </a:r>
            <a:r>
              <a:rPr lang="en"/>
              <a:t> kaip spręsite problemą. Žingsnius rinkitės </a:t>
            </a:r>
            <a:r>
              <a:rPr b="1" lang="en"/>
              <a:t>iš įgyvendintinų punktų</a:t>
            </a:r>
            <a:r>
              <a:rPr lang="en"/>
              <a:t>, kurie prives Jus prie </a:t>
            </a:r>
            <a:r>
              <a:rPr b="1" lang="en"/>
              <a:t>galutinio rezultato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Nebijokite punktų prirašyti daug. Tam, kad įgyvendinti sprendimą </a:t>
            </a:r>
            <a:r>
              <a:rPr b="1" lang="en"/>
              <a:t>gali reikėti tikrai daug punktų</a:t>
            </a:r>
            <a:r>
              <a:rPr lang="en"/>
              <a:t>, bet jie </a:t>
            </a:r>
            <a:r>
              <a:rPr b="1" lang="en"/>
              <a:t>neturi būti sudėtingi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P. S. įgyvendintus punktus labai smagu braukti iš sąrašo…</a:t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950" y="3324074"/>
            <a:ext cx="2360100" cy="1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54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Įsivaizduokite, kad </a:t>
            </a:r>
            <a:r>
              <a:rPr b="1" lang="en"/>
              <a:t>gaminate patiekalą </a:t>
            </a:r>
            <a:r>
              <a:rPr lang="en"/>
              <a:t>pagal receptą. Kuo </a:t>
            </a:r>
            <a:r>
              <a:rPr b="1" lang="en"/>
              <a:t>geresnis pasiruošimas</a:t>
            </a:r>
            <a:r>
              <a:rPr lang="en"/>
              <a:t>, tuo </a:t>
            </a:r>
            <a:r>
              <a:rPr b="1" lang="en"/>
              <a:t>greitesnis rezultatas </a:t>
            </a:r>
            <a:r>
              <a:rPr lang="en"/>
              <a:t>ir švaresnė virtuvė.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Galite pradėti kiekvieną užduotį kaip kulinarinės laidos vedėjai: </a:t>
            </a:r>
            <a:r>
              <a:rPr b="1" lang="en"/>
              <a:t>“Mums reikės…”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25" y="950188"/>
            <a:ext cx="25416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Anekdotas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Užsakovas: “Man daugiau nieko nereikia… Tik pridėkit mygtuką </a:t>
            </a:r>
            <a:r>
              <a:rPr b="1" lang="en"/>
              <a:t>“Pirkti”</a:t>
            </a:r>
            <a:r>
              <a:rPr lang="en"/>
              <a:t>!”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78" y="1837450"/>
            <a:ext cx="4427251" cy="295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b="1" lang="en"/>
              <a:t>Nebijokite pridėti </a:t>
            </a:r>
            <a:r>
              <a:rPr lang="en"/>
              <a:t>papildomą HTML elementą (</a:t>
            </a:r>
            <a:r>
              <a:rPr b="1" lang="en"/>
              <a:t>konteinerį</a:t>
            </a:r>
            <a:r>
              <a:rPr lang="en"/>
              <a:t>) ir jame pozicionuoti elementą </a:t>
            </a:r>
            <a:r>
              <a:rPr b="1" lang="en"/>
              <a:t>jeigu to reikia</a:t>
            </a:r>
            <a:r>
              <a:rPr lang="en"/>
              <a:t>.</a:t>
            </a:r>
            <a:br>
              <a:rPr lang="en"/>
            </a:br>
            <a:r>
              <a:rPr b="1" lang="en"/>
              <a:t>Per daug </a:t>
            </a:r>
            <a:r>
              <a:rPr lang="en"/>
              <a:t>tokių elementų - </a:t>
            </a:r>
            <a:r>
              <a:rPr b="1" lang="en"/>
              <a:t>nėra gerai</a:t>
            </a:r>
            <a:r>
              <a:rPr lang="en"/>
              <a:t>, bet jeigu nematote kito būdo - pridėkite papildomas struktūras.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13" y="2792995"/>
            <a:ext cx="3042175" cy="20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48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b="1" lang="en"/>
              <a:t>Naudokite </a:t>
            </a:r>
            <a:r>
              <a:rPr lang="en"/>
              <a:t>naršyklės suteikiamas </a:t>
            </a:r>
            <a:r>
              <a:rPr b="1" lang="en"/>
              <a:t>debugging priemones </a:t>
            </a:r>
            <a:r>
              <a:rPr lang="en"/>
              <a:t>klaidų paieškai. Jeigu </a:t>
            </a:r>
            <a:r>
              <a:rPr b="1" lang="en"/>
              <a:t>rezultatas ekrane netenkina </a:t>
            </a:r>
            <a:r>
              <a:rPr lang="en"/>
              <a:t>ar ne tokio tikėjotės pagal tai, kokį kodą parašėte - naudokite naršyklės DevTools (</a:t>
            </a:r>
            <a:r>
              <a:rPr b="1" lang="en"/>
              <a:t>Inspect Element)</a:t>
            </a:r>
            <a:r>
              <a:rPr lang="en"/>
              <a:t>.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Šios priemonės leis pamatyti </a:t>
            </a:r>
            <a:r>
              <a:rPr b="1" lang="en"/>
              <a:t>kaip naršyklė suprato Jūsų kodą</a:t>
            </a:r>
            <a:r>
              <a:rPr lang="en"/>
              <a:t>. Čia pat vietoje </a:t>
            </a:r>
            <a:r>
              <a:rPr b="1" lang="en"/>
              <a:t>galėsite jį pakoreguoti ir pamatyti</a:t>
            </a:r>
            <a:r>
              <a:rPr lang="en"/>
              <a:t>, kaip naršyklė reaguoja į pataisymą.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50" y="1343450"/>
            <a:ext cx="3567700" cy="265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5" name="Google Shape;255;p41"/>
          <p:cNvSpPr txBox="1"/>
          <p:nvPr/>
        </p:nvSpPr>
        <p:spPr>
          <a:xfrm>
            <a:off x="4648200" y="4622600"/>
            <a:ext cx="4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https://www.wikihow.com/Inspect-Element-on-Chrome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Bazinės front-end technologijos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986450"/>
            <a:ext cx="38209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28539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5332125" y="4950025"/>
            <a:ext cx="10320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Situacijos, kai </a:t>
            </a:r>
            <a:r>
              <a:rPr b="1" lang="en"/>
              <a:t>nėra galimybės gauti pagalbos </a:t>
            </a:r>
            <a:r>
              <a:rPr lang="en"/>
              <a:t>iš šalies - neatsako dėstytojas / nėra kolegos, nepavyko tikslingai suformuluoti Google užklausos (arba blogiau - Google informacijos tiesiog neturi) </a:t>
            </a:r>
            <a:r>
              <a:rPr b="1" lang="en"/>
              <a:t>yra gana dažnos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Naudodami bet kokią technologiją - įskaitant HTML, CSS pasidomėkite kokie </a:t>
            </a:r>
            <a:r>
              <a:rPr b="1" lang="en"/>
              <a:t>įrankiai Jums padės gilintis į kodą </a:t>
            </a:r>
            <a:r>
              <a:rPr lang="en"/>
              <a:t>pamatyti jo veikimą žingsnis po žingsnio, pamatyti kaip kompiuteris supranta, tai ko Jūs jo prašote.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Stebėdami kodo veikimą galite </a:t>
            </a:r>
            <a:r>
              <a:rPr b="1" lang="en"/>
              <a:t>analizuoti jo elgesio aplinkybes</a:t>
            </a:r>
            <a:r>
              <a:rPr lang="en"/>
              <a:t> ir taip atrasti, kur yra padaryta klaida.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9"/>
            </a:pPr>
            <a:r>
              <a:rPr lang="en"/>
              <a:t>Į</a:t>
            </a:r>
            <a:r>
              <a:rPr lang="en"/>
              <a:t> klaidų paiešką žiūrėkite kaip į kryžiažodį, sudokų ar kitą galvosūkį. </a:t>
            </a:r>
            <a:br>
              <a:rPr lang="en"/>
            </a:br>
            <a:r>
              <a:rPr lang="en"/>
              <a:t>Žaiskite, modeliuokite ir </a:t>
            </a:r>
            <a:r>
              <a:rPr b="1" lang="en"/>
              <a:t>eksperimentuokite su kodu</a:t>
            </a:r>
            <a:r>
              <a:rPr lang="en"/>
              <a:t>. </a:t>
            </a:r>
            <a:br>
              <a:rPr lang="en"/>
            </a:br>
            <a:br>
              <a:rPr lang="en"/>
            </a:br>
            <a:r>
              <a:rPr lang="en"/>
              <a:t>Bandykite kaip jis veikia keičiant įvairias vietas. Taip </a:t>
            </a:r>
            <a:r>
              <a:rPr b="1" lang="en"/>
              <a:t>susidarysite geresnį vaizdą </a:t>
            </a:r>
            <a:r>
              <a:rPr lang="en"/>
              <a:t>apie jo veikimą ir galimas </a:t>
            </a:r>
            <a:r>
              <a:rPr b="1" lang="en"/>
              <a:t>veikimo išimtis ar defektus</a:t>
            </a:r>
            <a:r>
              <a:rPr lang="en"/>
              <a:t>.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600" y="154675"/>
            <a:ext cx="3094850" cy="483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3631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b="1" lang="en"/>
              <a:t>Lokalizuokite klaidą</a:t>
            </a:r>
            <a:r>
              <a:rPr lang="en"/>
              <a:t> bandykite </a:t>
            </a:r>
            <a:r>
              <a:rPr b="1" lang="en"/>
              <a:t>izoliuoti vietą</a:t>
            </a:r>
            <a:r>
              <a:rPr lang="en"/>
              <a:t>, kurioje įtariate, kad yra klaida. Po truputį </a:t>
            </a:r>
            <a:r>
              <a:rPr b="1" lang="en"/>
              <a:t>užkomentuokite visas likusias kodo dalis</a:t>
            </a:r>
            <a:r>
              <a:rPr lang="en"/>
              <a:t>. </a:t>
            </a:r>
            <a:br>
              <a:rPr lang="en"/>
            </a:br>
            <a:br>
              <a:rPr lang="en"/>
            </a:br>
            <a:r>
              <a:rPr lang="en"/>
              <a:t>Po kiekvieno pakeitimo </a:t>
            </a:r>
            <a:r>
              <a:rPr b="1" lang="en"/>
              <a:t>stebėkite ar klaida vis dar atsikartoja</a:t>
            </a:r>
            <a:r>
              <a:rPr lang="en"/>
              <a:t>. Jeigu klaidos atrasti nepavyksta, </a:t>
            </a:r>
            <a:r>
              <a:rPr b="1" lang="en"/>
              <a:t>iškelkite konkrečią sprendimo dalį</a:t>
            </a:r>
            <a:r>
              <a:rPr lang="en"/>
              <a:t>, kurioje pasireiškia netikėtas veikimas, </a:t>
            </a:r>
            <a:r>
              <a:rPr b="1" lang="en"/>
              <a:t>iš savo projekto į atskirą </a:t>
            </a:r>
            <a:r>
              <a:rPr lang="en"/>
              <a:t>tik tai daliai kodo paleisti skirtą projektą. </a:t>
            </a:r>
            <a:br>
              <a:rPr lang="en"/>
            </a:br>
            <a:br>
              <a:rPr lang="en"/>
            </a:br>
            <a:r>
              <a:rPr lang="en"/>
              <a:t>Patvirtinkite, ar klaida </a:t>
            </a:r>
            <a:r>
              <a:rPr b="1" lang="en"/>
              <a:t>nėra sukelta specifinių Jūsų projekto parametrų</a:t>
            </a:r>
            <a:r>
              <a:rPr lang="en"/>
              <a:t>, kito galbūt </a:t>
            </a:r>
            <a:r>
              <a:rPr b="1" lang="en"/>
              <a:t>tiesiogiai nesusijusio kodo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Tips &amp; Tricks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74" y="906762"/>
            <a:ext cx="3557626" cy="390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užduotis - d</a:t>
            </a:r>
            <a:r>
              <a:rPr lang="en"/>
              <a:t>izaino skaidymas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Aptarkime kaip elementai skaldysime ir kokias responsiveness strategijas naudosime Vogue redesign’ui:</a:t>
            </a:r>
            <a:endParaRPr/>
          </a:p>
        </p:txBody>
      </p:sp>
      <p:sp>
        <p:nvSpPr>
          <p:cNvPr id="288" name="Google Shape;288;p46"/>
          <p:cNvSpPr txBox="1"/>
          <p:nvPr/>
        </p:nvSpPr>
        <p:spPr>
          <a:xfrm>
            <a:off x="762150" y="4568875"/>
            <a:ext cx="761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https://www.behance.net/gallery/134175911/Vogue-UK-redesign-website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51" y="2108700"/>
            <a:ext cx="3116104" cy="243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Namų darbas - </a:t>
            </a:r>
            <a:r>
              <a:rPr lang="en"/>
              <a:t>dizaino skaidymas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3898625"/>
            <a:ext cx="85206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https://www.behance.net/gallery/137352233/Air-France-Redesign-concept-of-a-corporate-web-site</a:t>
            </a:r>
            <a:r>
              <a:rPr lang="en"/>
              <a:t> 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450" y="1170125"/>
            <a:ext cx="4636981" cy="25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grail layout pavyzdys naudojant Grid (responsive)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4320575"/>
            <a:ext cx="85206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Šaltinis: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https://cubicleninjas.com/ultimate-guide-to-contact-forms/</a:t>
            </a:r>
            <a:r>
              <a:rPr lang="en"/>
              <a:t>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025" y="1261750"/>
            <a:ext cx="4482900" cy="29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patterns (web.dev)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https://web.dev/patterns/layout/</a:t>
            </a:r>
            <a:r>
              <a:rPr lang="en"/>
              <a:t>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0" y="1428750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Trumpa užduotis - landing page naudojant CSS Grid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173" y="1433500"/>
            <a:ext cx="464765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Programavimo aplinkos </a:t>
            </a:r>
            <a:r>
              <a:rPr b="1" lang="en"/>
              <a:t>ir </a:t>
            </a:r>
            <a:r>
              <a:rPr lang="en"/>
              <a:t>kūrimo proceso valdymas </a:t>
            </a:r>
            <a:r>
              <a:rPr b="1" lang="en"/>
              <a:t>ir</a:t>
            </a:r>
            <a:r>
              <a:rPr lang="en"/>
              <a:t> versijų kontrolė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Kodo aplinkos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Pagal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projektų tipus</a:t>
            </a:r>
            <a:r>
              <a:rPr lang="en"/>
              <a:t> (specifinis, prototipas),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poreikius</a:t>
            </a:r>
            <a:r>
              <a:rPr lang="en"/>
              <a:t> (dinamiškas, statinis) ir tai,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kur</a:t>
            </a:r>
            <a:r>
              <a:rPr lang="en"/>
              <a:t> (kliente ar serveryje) ir </a:t>
            </a:r>
            <a:r>
              <a:rPr b="1" lang="en"/>
              <a:t>kada </a:t>
            </a:r>
            <a:r>
              <a:rPr lang="en"/>
              <a:t>(kliento kompiuteryje ar gali būti apdorotas įrankiais iki kol paviešinamas) kodas paleidžiamas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priklauso ir tam tikri technologiniai pasirinkimai.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Tas pats HTML ir CSS gali būti rašomas skirtingais būdais.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Jeigu puslapis statinis, galima viešinti paprastą HTML, tokį, kurį rašėme mokymų metu.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Jeigu puslapis turi būti dinaminis, jį galima generuoti serveryje iš HTML šablonų, į kuriuos serveris pagal poreikį sudėtų reikiamą informaciją.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https://handlebarsjs.com/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https://handlebarsjs.com/playground.html</a:t>
            </a:r>
            <a:r>
              <a:rPr lang="en"/>
              <a:t>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27435" l="0" r="0" t="24422"/>
          <a:stretch/>
        </p:blipFill>
        <p:spPr>
          <a:xfrm>
            <a:off x="3465538" y="3798325"/>
            <a:ext cx="2212925" cy="10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